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40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ovná spojnica 7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ovná spojnica 12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ál 13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sk-SK" smtClean="0"/>
              <a:t>Kliknite sem a upravte štýl predlohy podnadpisov.</a:t>
            </a:r>
            <a:endParaRPr lang="en-US"/>
          </a:p>
        </p:txBody>
      </p:sp>
      <p:sp>
        <p:nvSpPr>
          <p:cNvPr id="28" name="Nadpis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7" name="Zástupný symbol dátumu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3B7B9-F866-450C-8A9D-DC263DDB9C36}" type="datetimeFigureOut">
              <a:rPr lang="sk-SK"/>
              <a:pPr>
                <a:defRPr/>
              </a:pPr>
              <a:t>7. 11. 2011</a:t>
            </a:fld>
            <a:endParaRPr lang="sk-SK"/>
          </a:p>
        </p:txBody>
      </p:sp>
      <p:sp>
        <p:nvSpPr>
          <p:cNvPr id="8" name="Zástupný symbol čísla snímky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A80E2-6928-416F-BAAC-40641BB463D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  <p:sp>
        <p:nvSpPr>
          <p:cNvPr id="10" name="Zástupný symbol päty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Zástupný symbol dátumu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F5887-F289-4C17-9EDD-4A53FDF873F9}" type="datetimeFigureOut">
              <a:rPr lang="sk-SK"/>
              <a:pPr>
                <a:defRPr/>
              </a:pPr>
              <a:t>7. 11. 2011</a:t>
            </a:fld>
            <a:endParaRPr lang="sk-SK"/>
          </a:p>
        </p:txBody>
      </p:sp>
      <p:sp>
        <p:nvSpPr>
          <p:cNvPr id="5" name="Zástupný symbol päty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884EC-77EA-4507-9179-B8306782C348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Zástupný symbol dátumu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B6367-E8AA-4CC3-BAA9-AC82F3259C63}" type="datetimeFigureOut">
              <a:rPr lang="sk-SK"/>
              <a:pPr>
                <a:defRPr/>
              </a:pPr>
              <a:t>7. 11. 2011</a:t>
            </a:fld>
            <a:endParaRPr lang="sk-SK"/>
          </a:p>
        </p:txBody>
      </p:sp>
      <p:sp>
        <p:nvSpPr>
          <p:cNvPr id="5" name="Zástupný symbol päty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E9FC2-397B-4886-A4A4-D577C920CFF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obsahu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4" name="Zástupný symbol dátumu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20375-2A7A-4DEC-B17D-3FF884A7D9CE}" type="datetimeFigureOut">
              <a:rPr lang="sk-SK"/>
              <a:pPr>
                <a:defRPr/>
              </a:pPr>
              <a:t>7. 11. 2011</a:t>
            </a:fld>
            <a:endParaRPr lang="sk-SK"/>
          </a:p>
        </p:txBody>
      </p:sp>
      <p:sp>
        <p:nvSpPr>
          <p:cNvPr id="5" name="Zástupný symbol päty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00644-29E8-47EF-92C0-CA3D055E69F4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ovná spojnica 6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0A666-6BC4-4236-9ED7-B70D16CDD70E}" type="datetimeFigureOut">
              <a:rPr lang="sk-SK"/>
              <a:pPr>
                <a:defRPr/>
              </a:pPr>
              <a:t>7. 11. 2011</a:t>
            </a:fld>
            <a:endParaRPr lang="sk-SK"/>
          </a:p>
        </p:txBody>
      </p:sp>
      <p:sp>
        <p:nvSpPr>
          <p:cNvPr id="6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3CBD0-A9A6-401A-A053-8568E2AF84B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11" name="Zástupný symbol obsahu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13" name="Zástupný symbol obsahu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5" name="Zástupný symbol dátumu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D0A9F-BA3C-4DBA-821B-5437EE19C99C}" type="datetimeFigureOut">
              <a:rPr lang="sk-SK"/>
              <a:pPr>
                <a:defRPr/>
              </a:pPr>
              <a:t>7. 11. 2011</a:t>
            </a:fld>
            <a:endParaRPr lang="sk-SK"/>
          </a:p>
        </p:txBody>
      </p:sp>
      <p:sp>
        <p:nvSpPr>
          <p:cNvPr id="6" name="Zástupný symbol päty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E1C58-B719-4E0B-A59A-9D99EC7ACE9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Rovná spojnica 9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ovná spojnica 16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32" name="Zástupný symbol obsahu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34" name="Zástupný symbol obsahu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12" name="Zástupný symbol textu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5D487-247F-438E-BAB5-74FF078304E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  <p:sp>
        <p:nvSpPr>
          <p:cNvPr id="10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1" name="Zástupný symbol dátumu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F7D72-F044-4A1A-BDEC-25101FA619E7}" type="datetimeFigureOut">
              <a:rPr lang="sk-SK"/>
              <a:pPr>
                <a:defRPr/>
              </a:pPr>
              <a:t>7. 11. 2011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3" name="Zástupný symbol dátumu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CA514-87E5-4022-8225-F858C18C8B4C}" type="datetimeFigureOut">
              <a:rPr lang="sk-SK"/>
              <a:pPr>
                <a:defRPr/>
              </a:pPr>
              <a:t>7. 11. 2011</a:t>
            </a:fld>
            <a:endParaRPr lang="sk-SK"/>
          </a:p>
        </p:txBody>
      </p:sp>
      <p:sp>
        <p:nvSpPr>
          <p:cNvPr id="4" name="Zástupný symbol päty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čísla snímky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F74F3-49D1-4E38-9B89-A65A8F55F8D6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64941-9D0F-4A22-B746-6BED88EBE8B4}" type="datetimeFigureOut">
              <a:rPr lang="sk-SK"/>
              <a:pPr>
                <a:defRPr/>
              </a:pPr>
              <a:t>7. 11. 2011</a:t>
            </a:fld>
            <a:endParaRPr lang="sk-SK"/>
          </a:p>
        </p:txBody>
      </p:sp>
      <p:sp>
        <p:nvSpPr>
          <p:cNvPr id="3" name="Zástupný symbol päty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Zástupný symbol čísla snímky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2A68F-44A7-4A2A-81AA-99A5FAF46BD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ástupný symbol obsahu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31" name="Nadpis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5" name="Zástupný symbol dátumu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331AD-A195-4AE7-8E21-75E5F15FAE9C}" type="datetimeFigureOut">
              <a:rPr lang="sk-SK"/>
              <a:pPr>
                <a:defRPr/>
              </a:pPr>
              <a:t>7. 11. 2011</a:t>
            </a:fld>
            <a:endParaRPr lang="sk-SK"/>
          </a:p>
        </p:txBody>
      </p:sp>
      <p:sp>
        <p:nvSpPr>
          <p:cNvPr id="6" name="Zástupný symbol čísla snímky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7ECCB-9F52-44DA-B95B-668E2428E1B8}" type="slidenum">
              <a:rPr lang="sk-SK"/>
              <a:pPr>
                <a:defRPr/>
              </a:pPr>
              <a:t>‹#›</a:t>
            </a:fld>
            <a:endParaRPr lang="sk-SK"/>
          </a:p>
        </p:txBody>
      </p:sp>
      <p:sp>
        <p:nvSpPr>
          <p:cNvPr id="7" name="Zástupný symbol päty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sk-SK" noProof="0" smtClean="0"/>
              <a:t>Ak chcete pridať obrázok, kliknite na ikonu</a:t>
            </a:r>
            <a:endParaRPr lang="en-US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29F30-1C1B-4B6F-BDE2-C1ED99AB955F}" type="datetimeFigureOut">
              <a:rPr lang="sk-SK"/>
              <a:pPr>
                <a:defRPr/>
              </a:pPr>
              <a:t>7. 11. 2011</a:t>
            </a:fld>
            <a:endParaRPr lang="sk-SK"/>
          </a:p>
        </p:txBody>
      </p:sp>
      <p:sp>
        <p:nvSpPr>
          <p:cNvPr id="6" name="Zástupný symbol čísla snímky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AF6FC-51E6-4D20-948D-FEA32730E988}" type="slidenum">
              <a:rPr lang="sk-SK"/>
              <a:pPr>
                <a:defRPr/>
              </a:pPr>
              <a:t>‹#›</a:t>
            </a:fld>
            <a:endParaRPr lang="sk-SK"/>
          </a:p>
        </p:txBody>
      </p:sp>
      <p:sp>
        <p:nvSpPr>
          <p:cNvPr id="7" name="Zástupný symbol päty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textu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smtClean="0"/>
          </a:p>
        </p:txBody>
      </p:sp>
      <p:sp>
        <p:nvSpPr>
          <p:cNvPr id="24" name="Zástupný symbol dátumu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7123AE0-94F3-42F5-B14A-210789C89C23}" type="datetimeFigureOut">
              <a:rPr lang="sk-SK"/>
              <a:pPr>
                <a:defRPr/>
              </a:pPr>
              <a:t>7. 11. 2011</a:t>
            </a:fld>
            <a:endParaRPr lang="sk-SK"/>
          </a:p>
        </p:txBody>
      </p:sp>
      <p:sp>
        <p:nvSpPr>
          <p:cNvPr id="10" name="Zástupný symbol päty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22" name="Zástupný symbol čísla snímky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E663593-82DF-445D-B54A-D7456E1535C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  <p:sp>
        <p:nvSpPr>
          <p:cNvPr id="5" name="Zástupný symbol nadpisu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4" r:id="rId1"/>
    <p:sldLayoutId id="2147483683" r:id="rId2"/>
    <p:sldLayoutId id="2147483685" r:id="rId3"/>
    <p:sldLayoutId id="2147483682" r:id="rId4"/>
    <p:sldLayoutId id="2147483686" r:id="rId5"/>
    <p:sldLayoutId id="2147483681" r:id="rId6"/>
    <p:sldLayoutId id="2147483680" r:id="rId7"/>
    <p:sldLayoutId id="2147483687" r:id="rId8"/>
    <p:sldLayoutId id="2147483688" r:id="rId9"/>
    <p:sldLayoutId id="2147483679" r:id="rId10"/>
    <p:sldLayoutId id="2147483678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fontAlgn="base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fontAlgn="base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fontAlgn="base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fontAlgn="base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57200" y="3700463"/>
            <a:ext cx="8305800" cy="1143000"/>
          </a:xfrm>
        </p:spPr>
        <p:txBody>
          <a:bodyPr/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sk-SK" dirty="0" smtClean="0"/>
              <a:t>Adam </a:t>
            </a:r>
            <a:r>
              <a:rPr lang="sk-SK" dirty="0" err="1" smtClean="0"/>
              <a:t>Cingeľ</a:t>
            </a:r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k-SK" err="1" smtClean="0"/>
              <a:t>Pro</a:t>
            </a:r>
            <a:r>
              <a:rPr lang="sk-SK" smtClean="0"/>
              <a:t> </a:t>
            </a:r>
            <a:r>
              <a:rPr lang="sk-SK" err="1"/>
              <a:t>S</a:t>
            </a:r>
            <a:r>
              <a:rPr lang="sk-SK" err="1" smtClean="0"/>
              <a:t>ilva</a:t>
            </a:r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mtClean="0"/>
              <a:t>Celú akciu sme si užili, ale užili by sme si ju oveľa viac keby nám vyšlo počasie.</a:t>
            </a:r>
          </a:p>
          <a:p>
            <a:endParaRPr lang="sk-SK" smtClean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sk-SK"/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2492375"/>
            <a:ext cx="4248150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1800" b="1" smtClean="0"/>
              <a:t>Charakteristika:</a:t>
            </a:r>
            <a:endParaRPr lang="sk-SK" sz="1800" smtClean="0"/>
          </a:p>
          <a:p>
            <a:r>
              <a:rPr lang="sk-SK" sz="1800" smtClean="0"/>
              <a:t>Pro Silva- medzinárodné hnutie, ktoré sa zaoberá prírode blízkym hospodárením- -hospodárením v lese. Najviac sa podobá prírodnému lesu alebo pralesu.Hospodárenie v týchto lesoch je úplne iné ako v iných lesoch, pretože sa tu nerobia holiny a je založené na „samoobnove“ – netreba v nich zalesňovať. V resp. je to trvalo udržateľné hospodárenie, obnova lesa je stála, trvalá produkcia dreva, netreba zalesňovať, všetko sa deje prirodzene.</a:t>
            </a:r>
          </a:p>
          <a:p>
            <a:r>
              <a:rPr lang="sk-SK" sz="1800" smtClean="0"/>
              <a:t> </a:t>
            </a:r>
          </a:p>
          <a:p>
            <a:r>
              <a:rPr lang="sk-SK" sz="1800" smtClean="0"/>
              <a:t>Takýchto výberkových lesoch kde sa nachádzajú malé, veľké stromy, je na Slovensku veľmi málo.</a:t>
            </a:r>
          </a:p>
          <a:p>
            <a:endParaRPr lang="sk-SK" smtClean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k-SK" err="1" smtClean="0"/>
              <a:t>Pro</a:t>
            </a:r>
            <a:r>
              <a:rPr lang="sk-SK" smtClean="0"/>
              <a:t> </a:t>
            </a:r>
            <a:r>
              <a:rPr lang="sk-SK" err="1" smtClean="0"/>
              <a:t>Silva</a:t>
            </a:r>
            <a:endParaRPr lang="sk-SK"/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1500" y="4365625"/>
            <a:ext cx="2519363" cy="231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endParaRPr lang="sk-SK" dirty="0" smtClean="0"/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sk-SK" dirty="0"/>
              <a:t>Tento náučný chodník je dlhý 5 kilometrov dlhý a je rozdelený na 2 časti :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sk-SK" dirty="0"/>
              <a:t>- náučná časť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sk-SK" dirty="0"/>
              <a:t>- odborná časť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sk-SK" dirty="0"/>
              <a:t> 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sk-SK" b="1" dirty="0"/>
              <a:t>Stanovišťa:</a:t>
            </a:r>
            <a:endParaRPr lang="sk-SK" dirty="0"/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sk-SK" dirty="0"/>
              <a:t>Náučný chodník má 5 stanovíšť: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sk-SK" dirty="0"/>
              <a:t>- 1. stanovište – popis náučného chodníka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sk-SK" dirty="0"/>
              <a:t>- 2. stanovište – pomoc elektrikárov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sk-SK" dirty="0"/>
              <a:t>- 3. stanovište – rastlinstvo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sk-SK" dirty="0"/>
              <a:t>- 4 .stanovište – živočíchy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sk-SK" dirty="0"/>
              <a:t>- 5. stanovište – chata Tri Duby 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2000" smtClean="0"/>
              <a:t>*Naša exkurzia začala hneď po príchode, kde sme čakali na príchod košických školákov. Tety a ujovia lesníci nás označili menovkami, aby sme vedeli kto a ako sa volá. Rozdelili sme sa do dvoch skupín a vydali sme sa na cestu. </a:t>
            </a:r>
          </a:p>
          <a:p>
            <a:r>
              <a:rPr lang="sk-SK" sz="2000" smtClean="0"/>
              <a:t>Prvá zastávka bola pred vstupom do Náučného chodníka kde sme viedli malý rozhovor s pánom lesníkom Daliborom.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sk-SK"/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44913"/>
            <a:ext cx="2916238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3913" y="3716338"/>
            <a:ext cx="3240087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16238" y="3716338"/>
            <a:ext cx="3024187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2400" smtClean="0"/>
              <a:t>Potom sme sa vydali po vyznačenej trase až sme došli k druhému stanovištu. Tam nám pán lesník vysvetlil ako prispeli elektrikári pri záchrane bocianov. </a:t>
            </a:r>
          </a:p>
          <a:p>
            <a:endParaRPr lang="sk-SK" smtClean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sk-SK"/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3357563"/>
            <a:ext cx="4032250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3284538"/>
            <a:ext cx="3889375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2800" smtClean="0"/>
              <a:t>O pár desiatok metrov ďalej nás čakala tabuľa s tretím stanovišťom, kde bola napísané o tunajších rastlinách. Niektoré z nich boli znázornené na informačnej tabuli. 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sk-SK"/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3500438"/>
            <a:ext cx="3905250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3429000"/>
            <a:ext cx="3594100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2400" smtClean="0"/>
              <a:t>Po miernom stúpaní do kopca sme došli k štvrtému stanovištu. Tam bolo v krátkosti opísané lesné živočíchy ako napr. Medveď, líška, vlk, sviňa divá ... Pri tomto stanovišti nám pán lesník vyrozprával zaujímavú historku z jeho poľovačky. 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sk-SK"/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3429000"/>
            <a:ext cx="3457575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2225" y="3429000"/>
            <a:ext cx="2376488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94113" y="3429000"/>
            <a:ext cx="274955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2800" smtClean="0"/>
              <a:t>Ďalej nasledovalo piate a posledné stanovište s názvom Chata Tri Duby. Kde sme sa mohli občerstviť a odpočinúť si. 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sk-SK"/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3141663"/>
            <a:ext cx="3954463" cy="338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213100"/>
            <a:ext cx="3744913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mtClean="0"/>
              <a:t>Celou našou púťou nás sprevádzal lesníkov pes- Linda. 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sk-SK"/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2997200"/>
            <a:ext cx="3808412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3068638"/>
            <a:ext cx="3522663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er">
  <a:themeElements>
    <a:clrScheme name="Papi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i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21</TotalTime>
  <Words>311</Words>
  <Application>Microsoft Office PowerPoint</Application>
  <PresentationFormat>On-screen Show (4:3)</PresentationFormat>
  <Paragraphs>25</Paragraphs>
  <Slides>10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Šablóna návrhu</vt:lpstr>
      </vt:variant>
      <vt:variant>
        <vt:i4>6</vt:i4>
      </vt:variant>
      <vt:variant>
        <vt:lpstr>Nadpisy snímok</vt:lpstr>
      </vt:variant>
      <vt:variant>
        <vt:i4>10</vt:i4>
      </vt:variant>
    </vt:vector>
  </HeadingPairs>
  <TitlesOfParts>
    <vt:vector size="20" baseType="lpstr">
      <vt:lpstr>Constantia</vt:lpstr>
      <vt:lpstr>Arial</vt:lpstr>
      <vt:lpstr>Wingdings 2</vt:lpstr>
      <vt:lpstr>Calibri</vt:lpstr>
      <vt:lpstr>Papier</vt:lpstr>
      <vt:lpstr>Papier</vt:lpstr>
      <vt:lpstr>Papier</vt:lpstr>
      <vt:lpstr>Papier</vt:lpstr>
      <vt:lpstr>Papier</vt:lpstr>
      <vt:lpstr>Papier</vt:lpstr>
      <vt:lpstr>Snímka 1</vt:lpstr>
      <vt:lpstr>Snímka 2</vt:lpstr>
      <vt:lpstr>Snímka 3</vt:lpstr>
      <vt:lpstr>Snímka 4</vt:lpstr>
      <vt:lpstr>Snímka 5</vt:lpstr>
      <vt:lpstr>Snímka 6</vt:lpstr>
      <vt:lpstr>Snímka 7</vt:lpstr>
      <vt:lpstr>Snímka 8</vt:lpstr>
      <vt:lpstr>Snímka 9</vt:lpstr>
      <vt:lpstr>Snímka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 Silva</dc:title>
  <dc:creator>Home</dc:creator>
  <cp:lastModifiedBy>pc</cp:lastModifiedBy>
  <cp:revision>3</cp:revision>
  <dcterms:created xsi:type="dcterms:W3CDTF">2011-10-22T08:17:23Z</dcterms:created>
  <dcterms:modified xsi:type="dcterms:W3CDTF">2011-11-07T12:07:08Z</dcterms:modified>
</cp:coreProperties>
</file>